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5637010" cy="882119"/>
          </a:xfrm>
        </p:spPr>
        <p:txBody>
          <a:bodyPr/>
          <a:lstStyle/>
          <a:p>
            <a:r>
              <a:rPr lang="ru-RU" dirty="0" smtClean="0"/>
              <a:t>Известные жители нашего города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История города </a:t>
            </a:r>
            <a:br>
              <a:rPr lang="ru-RU" dirty="0" smtClean="0"/>
            </a:br>
            <a:r>
              <a:rPr lang="ru-RU" dirty="0" smtClean="0"/>
              <a:t>в лицах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78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476672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1968 году в </a:t>
            </a:r>
            <a:r>
              <a:rPr lang="ru-RU" dirty="0"/>
              <a:t>Гомельской филармонии был образован легендарный вокально-инструментальный ансамбль «Сувенир». В то время в Гомеле жили и творили такие популярные певцы и музыканты как </a:t>
            </a:r>
            <a:r>
              <a:rPr lang="ru-RU" b="1" dirty="0">
                <a:solidFill>
                  <a:srgbClr val="FF0000"/>
                </a:solidFill>
              </a:rPr>
              <a:t>Александр Градский</a:t>
            </a:r>
            <a:r>
              <a:rPr lang="ru-RU" dirty="0"/>
              <a:t> и </a:t>
            </a:r>
            <a:r>
              <a:rPr lang="ru-RU" b="1" dirty="0">
                <a:solidFill>
                  <a:srgbClr val="FF0000"/>
                </a:solidFill>
              </a:rPr>
              <a:t>Александр </a:t>
            </a:r>
            <a:r>
              <a:rPr lang="ru-RU" b="1" dirty="0" err="1">
                <a:solidFill>
                  <a:srgbClr val="FF0000"/>
                </a:solidFill>
              </a:rPr>
              <a:t>Буйнов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212976"/>
            <a:ext cx="5895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запись в трудовой книжке Александра </a:t>
            </a:r>
            <a:r>
              <a:rPr lang="ru-RU" dirty="0" err="1"/>
              <a:t>Буйнова</a:t>
            </a:r>
            <a:r>
              <a:rPr lang="ru-RU" dirty="0"/>
              <a:t> гласит: концертмейстер Гомельской филармонии.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Вот </a:t>
            </a:r>
            <a:r>
              <a:rPr lang="ru-RU" dirty="0"/>
              <a:t>как сам певец вспоминает о том времени: „Одно время, совсем еще юные, мы с Александром Градским работали в Гомельской филармонии. Вообще, мы были одними из первых. Сейчас всегда с удовольствием, если получается, приезжаю в Гомель. Я влюблен в этот город“.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gorodgomel.by/uploads/images/00/00/02/2010/10/04/4cd79a4e5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884170" cy="2019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ttp://www.gorodgomel.by/uploads/images/00/00/02/2010/10/04/459ca89fc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2304256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6953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48680"/>
            <a:ext cx="5598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1972 году </a:t>
            </a:r>
            <a:r>
              <a:rPr lang="ru-RU" dirty="0" err="1" smtClean="0"/>
              <a:t>гомельчанами</a:t>
            </a:r>
            <a:r>
              <a:rPr lang="ru-RU" dirty="0"/>
              <a:t> </a:t>
            </a:r>
            <a:r>
              <a:rPr lang="ru-RU" b="1" dirty="0">
                <a:solidFill>
                  <a:srgbClr val="FF0000"/>
                </a:solidFill>
              </a:rPr>
              <a:t>Сергеем Дроздовым</a:t>
            </a:r>
            <a:r>
              <a:rPr lang="ru-RU" dirty="0"/>
              <a:t> и братьями </a:t>
            </a:r>
            <a:r>
              <a:rPr lang="ru-RU" b="1" dirty="0">
                <a:solidFill>
                  <a:srgbClr val="FF0000"/>
                </a:solidFill>
              </a:rPr>
              <a:t>Робертом</a:t>
            </a:r>
            <a:r>
              <a:rPr lang="ru-RU" dirty="0"/>
              <a:t> и </a:t>
            </a:r>
            <a:r>
              <a:rPr lang="ru-RU" b="1" dirty="0">
                <a:solidFill>
                  <a:srgbClr val="FF0000"/>
                </a:solidFill>
              </a:rPr>
              <a:t>Михаилом Болотными </a:t>
            </a:r>
            <a:r>
              <a:rPr lang="ru-RU" dirty="0"/>
              <a:t>организован вокально-инструментальный ансамбль, который через три года перебирается под крыло Куйбышевской филармонии и получает название »СИНЯЯ ПТИЦА".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Ансамбль </a:t>
            </a:r>
            <a:r>
              <a:rPr lang="ru-RU" dirty="0"/>
              <a:t>становится одним из самых популярных в Советском Союзе, а их песни «Клен», «Ты мне не снишься», «Белый теплоход» и т.д. стали хитами на десятилетия.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gorodgomel.by/uploads/images/00/00/02/2010/10/04/5d1b702e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23224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85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548680"/>
            <a:ext cx="51480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1973 году </a:t>
            </a:r>
            <a:r>
              <a:rPr lang="ru-RU" dirty="0"/>
              <a:t> </a:t>
            </a:r>
            <a:r>
              <a:rPr lang="ru-RU" b="1" dirty="0">
                <a:solidFill>
                  <a:srgbClr val="FF0000"/>
                </a:solidFill>
              </a:rPr>
              <a:t>Анатолий Ярмоленко</a:t>
            </a:r>
            <a:r>
              <a:rPr lang="ru-RU" dirty="0"/>
              <a:t> основал в Гомеле вокально-инструментальный ансамбль «СЯБРЫ».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Основой </a:t>
            </a:r>
            <a:r>
              <a:rPr lang="ru-RU" dirty="0"/>
              <a:t>являлись выпускники Гомельского музыкального училища </a:t>
            </a:r>
            <a:r>
              <a:rPr lang="ru-RU" dirty="0" err="1"/>
              <a:t>им.Соколовского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Прошло </a:t>
            </a:r>
            <a:r>
              <a:rPr lang="ru-RU" dirty="0"/>
              <a:t>более тридцати лет.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Состав </a:t>
            </a:r>
            <a:r>
              <a:rPr lang="ru-RU" dirty="0"/>
              <a:t>участников «</a:t>
            </a:r>
            <a:r>
              <a:rPr lang="ru-RU" dirty="0" err="1"/>
              <a:t>Сябров</a:t>
            </a:r>
            <a:r>
              <a:rPr lang="ru-RU" dirty="0"/>
              <a:t>» много раз менялся, но по-прежнему всебелорусскими хитами являются песни «А я лягу – </a:t>
            </a:r>
            <a:r>
              <a:rPr lang="ru-RU" dirty="0" err="1"/>
              <a:t>прылягу</a:t>
            </a:r>
            <a:r>
              <a:rPr lang="ru-RU" dirty="0"/>
              <a:t>», </a:t>
            </a:r>
            <a:r>
              <a:rPr lang="ru-RU" dirty="0" smtClean="0"/>
              <a:t>«Гулять</a:t>
            </a:r>
            <a:r>
              <a:rPr lang="ru-RU" dirty="0"/>
              <a:t>, так гулять», «Завалинка» и другие.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gorodgomel.by/uploads/images/00/00/02/2010/10/04/19e824bed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592288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519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1052736"/>
            <a:ext cx="5004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Ващенко Гавриил Харитонович</a:t>
            </a:r>
            <a:r>
              <a:rPr lang="ru-RU" dirty="0"/>
              <a:t> (20.6.1928, д. </a:t>
            </a:r>
            <a:r>
              <a:rPr lang="ru-RU" dirty="0" err="1"/>
              <a:t>Чикаловичи</a:t>
            </a:r>
            <a:r>
              <a:rPr lang="ru-RU" dirty="0"/>
              <a:t> Брагинского р-на </a:t>
            </a:r>
            <a:r>
              <a:rPr lang="ru-RU" dirty="0" smtClean="0"/>
              <a:t>Гомельской области- </a:t>
            </a:r>
            <a:r>
              <a:rPr lang="ru-RU" dirty="0"/>
              <a:t>14 февраля 2014, Минск</a:t>
            </a:r>
            <a:r>
              <a:rPr lang="ru-RU" dirty="0" smtClean="0"/>
              <a:t>), </a:t>
            </a:r>
            <a:r>
              <a:rPr lang="ru-RU" dirty="0"/>
              <a:t>белорусский живописец. </a:t>
            </a:r>
            <a:endParaRPr lang="ru-RU" dirty="0" smtClean="0"/>
          </a:p>
          <a:p>
            <a:r>
              <a:rPr lang="ru-RU" dirty="0" smtClean="0"/>
              <a:t>Заслуженный </a:t>
            </a:r>
            <a:r>
              <a:rPr lang="ru-RU" dirty="0"/>
              <a:t>деятель искусств БССР (1977).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Профессор </a:t>
            </a:r>
            <a:r>
              <a:rPr lang="ru-RU" dirty="0"/>
              <a:t>(1980). Народный художник Беларуси (1988).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Гомеле основа картинная галерея имени Ващенко, в которой получили возможность выставляться как молодые художники, так и зарубежные художники, желающие показать в Беларуси свои работы.</a:t>
            </a:r>
            <a:endParaRPr lang="ru-RU" dirty="0"/>
          </a:p>
        </p:txBody>
      </p:sp>
      <p:pic>
        <p:nvPicPr>
          <p:cNvPr id="3" name="Рисунок 2" descr="http://www.gorodgomel.by/uploads/images/00/00/02/2010/10/04/2dc84863f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52028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459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7956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Гомель – второй по масштабам город Беларуси.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и второй после Минска образовательный центр в республике. </a:t>
            </a:r>
            <a:endParaRPr lang="ru-RU" dirty="0" smtClean="0"/>
          </a:p>
          <a:p>
            <a:r>
              <a:rPr lang="ru-RU" dirty="0" smtClean="0"/>
              <a:t>Наш </a:t>
            </a:r>
            <a:r>
              <a:rPr lang="ru-RU" dirty="0"/>
              <a:t>город богат на университеты, институты и прочие учреждения которые мы условно называем «храмами науки». </a:t>
            </a:r>
            <a:endParaRPr lang="ru-RU" dirty="0" smtClean="0"/>
          </a:p>
          <a:p>
            <a:r>
              <a:rPr lang="ru-RU" dirty="0" smtClean="0"/>
              <a:t>Наши </a:t>
            </a:r>
            <a:r>
              <a:rPr lang="ru-RU" dirty="0"/>
              <a:t>университеты – это хорошая школа для подготовки ученых.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ГГУ им. Ф. Скорины ежегодно защищается несколько кандидатов наук. </a:t>
            </a:r>
            <a:endParaRPr lang="ru-RU" dirty="0" smtClean="0"/>
          </a:p>
          <a:p>
            <a:r>
              <a:rPr lang="ru-RU" dirty="0" smtClean="0"/>
              <a:t>Большинство </a:t>
            </a:r>
            <a:r>
              <a:rPr lang="ru-RU" dirty="0"/>
              <a:t>из них – аспиранты математического факультета, с которым, к слову, в Беларуси может потягаться лишь БГУ.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244334"/>
            <a:ext cx="5724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Шеметков</a:t>
            </a:r>
            <a:r>
              <a:rPr lang="ru-RU" b="1" dirty="0">
                <a:solidFill>
                  <a:srgbClr val="FF0000"/>
                </a:solidFill>
              </a:rPr>
              <a:t> Леонид Александрович </a:t>
            </a:r>
            <a:r>
              <a:rPr lang="ru-RU" dirty="0"/>
              <a:t>(3.7.1937, г. Гомель — 24.3.2013, там же), математик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Член-корреспондент </a:t>
            </a:r>
            <a:r>
              <a:rPr lang="ru-RU" dirty="0"/>
              <a:t>АН БССР (1980), академик Белорусской академии образования (1994), доктор физико-математических наук (1970), академик Международной академии наук высшей школы (1993), профессор (1973), заслуженный деятель науки Республики Беларусь (1995).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Почетный </a:t>
            </a:r>
            <a:r>
              <a:rPr lang="ru-RU" dirty="0"/>
              <a:t>гражданин г. Гомеля, Отличник образования Республики Беларусь.</a:t>
            </a:r>
          </a:p>
        </p:txBody>
      </p:sp>
      <p:pic>
        <p:nvPicPr>
          <p:cNvPr id="5" name="Рисунок 4" descr="https://person.goub.by/wp-content/uploads/2018/09/%D0%A8%D0%B5%D0%BC%D0%B5%D1%82%D0%BA%D0%BE%D0%B2-%D0%9B-200x2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6" y="3501008"/>
            <a:ext cx="2016224" cy="2344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5231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692696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 развала Советского Союза в Гомеле работали несколько </a:t>
            </a:r>
            <a:r>
              <a:rPr lang="ru-RU" dirty="0" smtClean="0"/>
              <a:t>НИИ.</a:t>
            </a:r>
          </a:p>
          <a:p>
            <a:endParaRPr lang="ru-RU" dirty="0"/>
          </a:p>
          <a:p>
            <a:r>
              <a:rPr lang="ru-RU" dirty="0" smtClean="0"/>
              <a:t>Сейчас </a:t>
            </a:r>
            <a:r>
              <a:rPr lang="ru-RU" dirty="0"/>
              <a:t>научной деятельностью занимаются НИИ на базе предприятия «</a:t>
            </a:r>
            <a:r>
              <a:rPr lang="ru-RU" dirty="0" err="1"/>
              <a:t>Металлополимер</a:t>
            </a:r>
            <a:r>
              <a:rPr lang="ru-RU" dirty="0"/>
              <a:t>», научно-производственное объединение «</a:t>
            </a:r>
            <a:r>
              <a:rPr lang="ru-RU" dirty="0" err="1"/>
              <a:t>Ратон</a:t>
            </a:r>
            <a:r>
              <a:rPr lang="ru-RU" dirty="0"/>
              <a:t>», исследовательские институты и лаборатории в университетах и др.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 Гомелем связана жизнь ученого-авиатора </a:t>
            </a:r>
            <a:r>
              <a:rPr lang="ru-RU" b="1" dirty="0" smtClean="0">
                <a:solidFill>
                  <a:srgbClr val="FF0000"/>
                </a:solidFill>
              </a:rPr>
              <a:t>Павла Осиповича </a:t>
            </a:r>
            <a:r>
              <a:rPr lang="ru-RU" b="1" dirty="0">
                <a:solidFill>
                  <a:srgbClr val="FF0000"/>
                </a:solidFill>
              </a:rPr>
              <a:t>Сухого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Дважды герой Социалистического Труда, доктор технических наук руководил проектированием одного из самых известных самолетов – Су.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13" y="188640"/>
            <a:ext cx="2091163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647950" cy="1543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70" y="2708920"/>
            <a:ext cx="2305050" cy="17240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15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136" y="11663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 всю свою долгую историю Гомель много повидал на своём веку. После того, как Гомель подарили Румянцевым – Паскевичам началась новая история жизни нашего города, появился красивый парк и первая городская больница, затем, во время войны, большая часть Гомеля была разрушена и вновь воссоздана. 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Давайте </a:t>
            </a:r>
            <a:r>
              <a:rPr lang="ru-RU" dirty="0"/>
              <a:t>познакомимся с людьми, которые так или связаны с государственной и общественной деятельностью нашего города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8529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Румянцев (Румянцев-Задунайский) Петр Александрович (4 (15).1. 1725, Москва — 8 (19).12.1796), </a:t>
            </a:r>
            <a:r>
              <a:rPr lang="ru-RU" dirty="0"/>
              <a:t>русский полководец, государственный деятель, граф, генерал-фельдмаршал (1770). </a:t>
            </a:r>
            <a:endParaRPr lang="ru-RU" dirty="0" smtClean="0"/>
          </a:p>
          <a:p>
            <a:r>
              <a:rPr lang="ru-RU" dirty="0" smtClean="0"/>
              <a:t>Один </a:t>
            </a:r>
            <a:r>
              <a:rPr lang="ru-RU" dirty="0"/>
              <a:t>из первых владельцев Гомеля, занимался превращением Гомеля в город, начал строительство </a:t>
            </a:r>
            <a:r>
              <a:rPr lang="ru-RU" dirty="0" smtClean="0"/>
              <a:t>паркового ансамбля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Был </a:t>
            </a:r>
            <a:r>
              <a:rPr lang="ru-RU" dirty="0"/>
              <a:t>общественным деятелем, выдающимся военным теоретиком.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www.gorodgomel.by/uploads/images/00/00/02/2010/10/04/ff3c118f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55383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537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7902" y="980728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Румянцев Николай Петрович(14.4.1754, г. Санкт-Петербург 15.1.1826), </a:t>
            </a:r>
            <a:r>
              <a:rPr lang="ru-RU" dirty="0"/>
              <a:t>российский государственный деятель, меценат.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Действительный </a:t>
            </a:r>
            <a:r>
              <a:rPr lang="ru-RU" dirty="0"/>
              <a:t>тайный советник, канцлер, сенатор, председатель Государственного Совета. Граф. Сын П.А. Румянцева-Задунайского. </a:t>
            </a:r>
            <a:endParaRPr lang="ru-RU" dirty="0" smtClean="0"/>
          </a:p>
          <a:p>
            <a:r>
              <a:rPr lang="ru-RU" dirty="0" smtClean="0"/>
              <a:t>Сделал </a:t>
            </a:r>
            <a:r>
              <a:rPr lang="ru-RU" dirty="0"/>
              <a:t>для Гомеля много полезного, занимался историей, этнографией, исследованиями. </a:t>
            </a:r>
            <a:endParaRPr lang="ru-RU" dirty="0" smtClean="0"/>
          </a:p>
          <a:p>
            <a:r>
              <a:rPr lang="ru-RU" dirty="0" smtClean="0"/>
              <a:t>Собирал </a:t>
            </a:r>
            <a:r>
              <a:rPr lang="ru-RU" dirty="0"/>
              <a:t>библиотеку и различные музейные экспонаты.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сожалению теперь всё это является собственностью Санкт-Петербургского музея.</a:t>
            </a:r>
            <a:endParaRPr lang="ru-RU" dirty="0"/>
          </a:p>
        </p:txBody>
      </p:sp>
      <p:pic>
        <p:nvPicPr>
          <p:cNvPr id="3" name="Рисунок 2" descr="http://www.gorodgomel.by/uploads/images/00/00/02/2010/10/04/bc3a81d95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64296" cy="31888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5783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92696"/>
            <a:ext cx="4788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Ирина Ивановна Паскевич (1835-1925 </a:t>
            </a:r>
            <a:r>
              <a:rPr lang="ru-RU" b="1" dirty="0" err="1">
                <a:solidFill>
                  <a:srgbClr val="FF0000"/>
                </a:solidFill>
              </a:rPr>
              <a:t>гг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 smtClean="0"/>
          </a:p>
          <a:p>
            <a:r>
              <a:rPr lang="ru-RU" dirty="0" smtClean="0"/>
              <a:t>Происходит </a:t>
            </a:r>
            <a:r>
              <a:rPr lang="ru-RU" dirty="0"/>
              <a:t>из славного российского рода Воронцовых-Дашковых. </a:t>
            </a:r>
            <a:endParaRPr lang="ru-RU" dirty="0" smtClean="0"/>
          </a:p>
          <a:p>
            <a:r>
              <a:rPr lang="ru-RU" dirty="0" smtClean="0"/>
              <a:t>Жена </a:t>
            </a:r>
            <a:r>
              <a:rPr lang="ru-RU" dirty="0"/>
              <a:t>Федора Ивановича Паскевича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Известна </a:t>
            </a:r>
            <a:r>
              <a:rPr lang="ru-RU" dirty="0"/>
              <a:t>своей просветительской деятельностью.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Ирина </a:t>
            </a:r>
            <a:r>
              <a:rPr lang="ru-RU" dirty="0"/>
              <a:t>Ивановна организовывала школы и приюты для бедных, именно она была инициатором постройки первой больницы в Гомеле.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Память </a:t>
            </a:r>
            <a:r>
              <a:rPr lang="ru-RU" dirty="0"/>
              <a:t>о Паскевичах и том, как с их помощью преобразился город, хранит каждый гомельчанин</a:t>
            </a:r>
            <a:endParaRPr lang="ru-RU" dirty="0"/>
          </a:p>
        </p:txBody>
      </p:sp>
      <p:pic>
        <p:nvPicPr>
          <p:cNvPr id="3" name="Рисунок 2" descr="http://www.gorodgomel.by/uploads/images/00/00/02/2010/10/04/8fe43fc67d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1183"/>
            <a:ext cx="2520280" cy="3380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7420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701901"/>
            <a:ext cx="50223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1899 </a:t>
            </a:r>
            <a:r>
              <a:rPr lang="ru-RU" dirty="0"/>
              <a:t>году в Гомеле родился </a:t>
            </a:r>
            <a:r>
              <a:rPr lang="ru-RU" b="1" dirty="0">
                <a:solidFill>
                  <a:srgbClr val="FF0000"/>
                </a:solidFill>
              </a:rPr>
              <a:t>Михаил Плисецкий</a:t>
            </a:r>
            <a:r>
              <a:rPr lang="ru-RU" dirty="0"/>
              <a:t>, впоследствии руководитель советской угольной концессии на Шпицбергене и, одновременно, генеральный консул СССР на этом норвежском острове, отец знаменитой 6алерины </a:t>
            </a:r>
            <a:r>
              <a:rPr lang="ru-RU" b="1" dirty="0">
                <a:solidFill>
                  <a:srgbClr val="FF0000"/>
                </a:solidFill>
              </a:rPr>
              <a:t>Майи Плисецкой</a:t>
            </a:r>
            <a:r>
              <a:rPr lang="ru-RU" dirty="0"/>
              <a:t>, которая в детстве не раз летом гостила у бабушки и дедушки в Гомеле.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 1938 году Михаил Плисецкий был арестован по обвинению в шпионаже, и расстрелян.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Реабилитирован </a:t>
            </a:r>
            <a:r>
              <a:rPr lang="ru-RU" dirty="0"/>
              <a:t>в марте 1956 года.</a:t>
            </a:r>
          </a:p>
        </p:txBody>
      </p:sp>
      <p:pic>
        <p:nvPicPr>
          <p:cNvPr id="1029" name="Picture 5" descr="Mikhail-Pliset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1440160" cy="2160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Плисецкий Михаил Эммануил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Плисецкий Михаил Эммануилови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1590675" cy="1876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229200"/>
            <a:ext cx="1295400" cy="14382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7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0694" y="1484784"/>
            <a:ext cx="48709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12 </a:t>
            </a:r>
            <a:r>
              <a:rPr lang="ru-RU" dirty="0"/>
              <a:t>апреля </a:t>
            </a:r>
            <a:r>
              <a:rPr lang="ru-RU" dirty="0" smtClean="0"/>
              <a:t>1912 года </a:t>
            </a:r>
            <a:r>
              <a:rPr lang="ru-RU" dirty="0"/>
              <a:t>в </a:t>
            </a:r>
            <a:r>
              <a:rPr lang="ru-RU" dirty="0" smtClean="0"/>
              <a:t>г. Речице </a:t>
            </a:r>
            <a:r>
              <a:rPr lang="ru-RU" dirty="0"/>
              <a:t>родился </a:t>
            </a:r>
            <a:r>
              <a:rPr lang="ru-RU" b="1" dirty="0">
                <a:solidFill>
                  <a:srgbClr val="FF0000"/>
                </a:solidFill>
              </a:rPr>
              <a:t>Ефим </a:t>
            </a:r>
            <a:r>
              <a:rPr lang="ru-RU" b="1" dirty="0" err="1">
                <a:solidFill>
                  <a:srgbClr val="FF0000"/>
                </a:solidFill>
              </a:rPr>
              <a:t>Копелян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детстве и юности неоднократно и подолгу гостил у родных в Гомеле, пока не уехал учиться в — Ленинград.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1935 году окончил Студию при Ленинградском Большом драматическом театре и пошли многочисленные роли в театре и кино (более 15O-ти).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и атаман в «Неуловимых мстителях», и яркие, запоминающиеся роли в «Даурии», «Вечном зове», «Ошибке резидента», «Опасных гастролях» и, конечно, голос за кадром в «Семнадцати мгновениях весны».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gorodgomel.by/uploads/images/00/00/02/2010/10/04/74a3c196b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4" y="2276872"/>
            <a:ext cx="3024336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11560" y="129406"/>
            <a:ext cx="8220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Гомель и гомельская область в целом всегда славились талантами на всю страну. В нашем необыкновенном городе жили/ рождались/ бывали многие знаменитые деятели культуры.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28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764704"/>
            <a:ext cx="51663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Выготский Лев Семенович</a:t>
            </a:r>
            <a:r>
              <a:rPr lang="ru-RU" b="1" dirty="0"/>
              <a:t> (17.11.1896, г. Орша Витебской обл. — 11.6.1934),</a:t>
            </a:r>
            <a:r>
              <a:rPr lang="ru-RU" dirty="0"/>
              <a:t> психолог, педагог.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Родился </a:t>
            </a:r>
            <a:r>
              <a:rPr lang="ru-RU" dirty="0"/>
              <a:t>в семье служащего. Большую часть своей жизни провел в Гомеле, куда в 1897 г. приехал с родителями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Закончил </a:t>
            </a:r>
            <a:r>
              <a:rPr lang="ru-RU" dirty="0"/>
              <a:t>Московский университет (1917). С 1924 г. — в Московском университете экспериментальной психологии, затем в основанном им Институте дефектологии.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gorodgomel.by/uploads/images/00/00/02/2010/10/04/9df5bd61a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2" y="1268760"/>
            <a:ext cx="223224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2395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4664"/>
            <a:ext cx="603041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smtClean="0"/>
              <a:t>1917 году в г. Гомеле </a:t>
            </a:r>
            <a:r>
              <a:rPr lang="ru-RU" dirty="0"/>
              <a:t>прошел конкурс куплетистов.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Его </a:t>
            </a:r>
            <a:r>
              <a:rPr lang="ru-RU" dirty="0"/>
              <a:t>победителем стал ещё мало кому известный </a:t>
            </a:r>
            <a:r>
              <a:rPr lang="ru-RU" b="1" dirty="0">
                <a:solidFill>
                  <a:srgbClr val="FF0000"/>
                </a:solidFill>
              </a:rPr>
              <a:t>Леонид Утесов. 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награду за победу в конкурсе он получил золотой портсигар, который в дни «состязаний» был выставлен для всеобщего обозрения в витрине гомельской гостиницы «Савой» (ныне на этом месте стоит старый универмаг).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Днём </a:t>
            </a:r>
            <a:r>
              <a:rPr lang="ru-RU" dirty="0"/>
              <a:t>и ночью эту витрину охраняли полицейские.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После </a:t>
            </a:r>
            <a:r>
              <a:rPr lang="ru-RU" dirty="0"/>
              <a:t>победы в конкурсе Леонид Утесов отправился в Москву на покорение белокаменной.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 </a:t>
            </a:r>
            <a:r>
              <a:rPr lang="ru-RU" dirty="0"/>
              <a:t>преуспел в этом.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gorodgomel.by/uploads/images/00/00/02/2010/10/04/3ac19b81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6" y="2564904"/>
            <a:ext cx="2120900" cy="159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AutoShape 2" descr="Утёсов, Леонид Осип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5676"/>
            <a:ext cx="1638300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3" y="4797152"/>
            <a:ext cx="1495425" cy="1647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2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0889" y="530096"/>
            <a:ext cx="6516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1960 </a:t>
            </a:r>
            <a:r>
              <a:rPr lang="ru-RU" dirty="0"/>
              <a:t>году по киноэкранам всего мира с бешеным успехом прошел американский фильм «Спартак». </a:t>
            </a:r>
            <a:endParaRPr lang="ru-RU" dirty="0" smtClean="0"/>
          </a:p>
          <a:p>
            <a:r>
              <a:rPr lang="ru-RU" dirty="0" smtClean="0"/>
              <a:t>Главную </a:t>
            </a:r>
            <a:r>
              <a:rPr lang="ru-RU" dirty="0"/>
              <a:t>роль в фильме сыграл </a:t>
            </a:r>
            <a:r>
              <a:rPr lang="ru-RU" dirty="0" err="1"/>
              <a:t>Иссур</a:t>
            </a:r>
            <a:r>
              <a:rPr lang="ru-RU" dirty="0"/>
              <a:t> (</a:t>
            </a:r>
            <a:r>
              <a:rPr lang="ru-RU" dirty="0" err="1"/>
              <a:t>Исай</a:t>
            </a:r>
            <a:r>
              <a:rPr lang="ru-RU" dirty="0"/>
              <a:t>) Даниилович </a:t>
            </a:r>
            <a:r>
              <a:rPr lang="ru-RU" dirty="0" err="1"/>
              <a:t>Демский</a:t>
            </a:r>
            <a:r>
              <a:rPr lang="ru-RU" dirty="0"/>
              <a:t>, известный всем, как </a:t>
            </a:r>
            <a:r>
              <a:rPr lang="ru-RU" b="1" dirty="0" err="1">
                <a:solidFill>
                  <a:srgbClr val="FF0000"/>
                </a:solidFill>
              </a:rPr>
              <a:t>Кирк</a:t>
            </a:r>
            <a:r>
              <a:rPr lang="ru-RU" b="1" dirty="0">
                <a:solidFill>
                  <a:srgbClr val="FF0000"/>
                </a:solidFill>
              </a:rPr>
              <a:t> Дуглас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 descr="http://www.gorodgomel.by/uploads/images/00/00/02/2010/10/04/042d6c63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512168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915816" y="2780928"/>
            <a:ext cx="5724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в своё время его отец, старьёвщик из Гомеля, в поисках лучшей доли вместе со своей семьёй поскитавшись по Беларуси, перебрался в Польшу, а затем в 1908 году эмигрировал в США.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Здесь </a:t>
            </a:r>
            <a:r>
              <a:rPr lang="ru-RU" dirty="0"/>
              <a:t>в 1916 году и родился будущий киноактёр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Так </a:t>
            </a:r>
            <a:r>
              <a:rPr lang="ru-RU" dirty="0"/>
              <a:t>что и сын Кирка — знаменитый </a:t>
            </a:r>
            <a:r>
              <a:rPr lang="ru-RU" b="1" dirty="0">
                <a:solidFill>
                  <a:srgbClr val="FF0000"/>
                </a:solidFill>
              </a:rPr>
              <a:t>Майкл Дуглас</a:t>
            </a:r>
            <a:r>
              <a:rPr lang="ru-RU" dirty="0"/>
              <a:t> имеет к Гомелю некоторое отношение.</a:t>
            </a:r>
            <a:endParaRPr lang="ru-RU" dirty="0"/>
          </a:p>
        </p:txBody>
      </p:sp>
      <p:pic>
        <p:nvPicPr>
          <p:cNvPr id="5" name="Рисунок 4" descr="http://www.gorodgomel.by/uploads/images/00/00/02/2010/10/04/3d2e5762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08926"/>
            <a:ext cx="2181225" cy="1457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77813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422</Words>
  <Application>Microsoft Office PowerPoint</Application>
  <PresentationFormat>Экран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История города  в лицах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города  в лицах</dc:title>
  <dc:creator>210</dc:creator>
  <cp:lastModifiedBy>210</cp:lastModifiedBy>
  <cp:revision>9</cp:revision>
  <dcterms:created xsi:type="dcterms:W3CDTF">2021-10-25T10:26:29Z</dcterms:created>
  <dcterms:modified xsi:type="dcterms:W3CDTF">2021-10-25T11:13:49Z</dcterms:modified>
</cp:coreProperties>
</file>